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54" d="100"/>
          <a:sy n="54" d="100"/>
        </p:scale>
        <p:origin x="91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88" y="1678535"/>
            <a:ext cx="7654729" cy="2957287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informa a la ciudadanía que durante el mes de </a:t>
            </a:r>
            <a:r>
              <a:rPr lang="es-MX" sz="175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Diciembre </a:t>
            </a: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75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</a:t>
            </a: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</a:t>
            </a:r>
            <a:r>
              <a:rPr lang="es-MX" sz="1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 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Contraloría Interna, </a:t>
            </a:r>
            <a:r>
              <a:rPr lang="es-MX" sz="175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75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participó en actos protocolarios de Entrega-Recepción.</a:t>
            </a:r>
            <a:endParaRPr lang="es-MX" sz="175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340" marR="179705" algn="just">
              <a:lnSpc>
                <a:spcPct val="150000"/>
              </a:lnSpc>
              <a:spcBef>
                <a:spcPts val="0"/>
              </a:spcBef>
            </a:pPr>
            <a:r>
              <a:rPr lang="es-MX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84753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5023603" y="89426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31/Diciembre/2024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68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Lucero Roldán</cp:lastModifiedBy>
  <cp:revision>90</cp:revision>
  <dcterms:created xsi:type="dcterms:W3CDTF">2018-06-11T17:30:58Z</dcterms:created>
  <dcterms:modified xsi:type="dcterms:W3CDTF">2025-01-02T18:20:48Z</dcterms:modified>
</cp:coreProperties>
</file>