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1" autoAdjust="0"/>
    <p:restoredTop sz="94660"/>
  </p:normalViewPr>
  <p:slideViewPr>
    <p:cSldViewPr snapToGrid="0">
      <p:cViewPr varScale="1">
        <p:scale>
          <a:sx n="54" d="100"/>
          <a:sy n="54" d="100"/>
        </p:scale>
        <p:origin x="91" y="3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74171" y="-57714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8E5D95"/>
                </a:solidFill>
              </a:rPr>
              <a:t>Artículo 21, fracción XXXII.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88" y="1678535"/>
            <a:ext cx="7654729" cy="2957287"/>
          </a:xfrm>
        </p:spPr>
        <p:txBody>
          <a:bodyPr anchor="ctr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s-MX" sz="175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informa a la ciudadanía que durante el mes de </a:t>
            </a:r>
            <a:r>
              <a:rPr lang="es-MX" sz="175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Diciembre </a:t>
            </a:r>
            <a:r>
              <a:rPr lang="es-MX" sz="175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MX" sz="175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2024</a:t>
            </a:r>
            <a:r>
              <a:rPr lang="es-MX" sz="175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e</a:t>
            </a:r>
            <a:r>
              <a:rPr lang="es-MX" sz="17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 </a:t>
            </a:r>
            <a:r>
              <a:rPr lang="es-MX" sz="175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Contraloría Interna, </a:t>
            </a:r>
            <a:r>
              <a:rPr lang="es-MX" sz="175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lang="es-MX" sz="175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sz="175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participó en actos protocolarios de Entrega-Recepción.</a:t>
            </a:r>
            <a:endParaRPr lang="es-MX" sz="175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80340" marR="179705" algn="just">
              <a:lnSpc>
                <a:spcPct val="150000"/>
              </a:lnSpc>
              <a:spcBef>
                <a:spcPts val="0"/>
              </a:spcBef>
            </a:pPr>
            <a:r>
              <a:rPr lang="es-MX" sz="1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706330"/>
            <a:ext cx="3175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Actas de entrega - recepción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1626836" y="847537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C665FFC-5079-4262-B130-CCB03AB6E1EF}"/>
              </a:ext>
            </a:extLst>
          </p:cNvPr>
          <p:cNvGrpSpPr/>
          <p:nvPr/>
        </p:nvGrpSpPr>
        <p:grpSpPr>
          <a:xfrm>
            <a:off x="5023603" y="89426"/>
            <a:ext cx="2569871" cy="1229663"/>
            <a:chOff x="7820286" y="930816"/>
            <a:chExt cx="4198476" cy="972623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359BA13-B366-4FF5-8945-FD5CF2991963}"/>
                </a:ext>
              </a:extLst>
            </p:cNvPr>
            <p:cNvSpPr/>
            <p:nvPr/>
          </p:nvSpPr>
          <p:spPr>
            <a:xfrm>
              <a:off x="7820286" y="930816"/>
              <a:ext cx="4198476" cy="36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31/Diciembre/2024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E153A2D-8C6E-4018-A549-D5A77242101A}"/>
                </a:ext>
              </a:extLst>
            </p:cNvPr>
            <p:cNvSpPr/>
            <p:nvPr/>
          </p:nvSpPr>
          <p:spPr>
            <a:xfrm>
              <a:off x="7820286" y="1246148"/>
              <a:ext cx="3951804" cy="6572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Lic. María Teresa Nares Cisneros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68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Artículo 21, fracción XXXII.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Lucero Roldán</cp:lastModifiedBy>
  <cp:revision>90</cp:revision>
  <dcterms:created xsi:type="dcterms:W3CDTF">2018-06-11T17:30:58Z</dcterms:created>
  <dcterms:modified xsi:type="dcterms:W3CDTF">2025-01-02T18:20:48Z</dcterms:modified>
</cp:coreProperties>
</file>